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6" r:id="rId8"/>
    <p:sldId id="261" r:id="rId9"/>
    <p:sldId id="265" r:id="rId10"/>
    <p:sldId id="267" r:id="rId11"/>
    <p:sldId id="263" r:id="rId12"/>
    <p:sldId id="264" r:id="rId13"/>
    <p:sldId id="268" r:id="rId14"/>
    <p:sldId id="269" r:id="rId15"/>
    <p:sldId id="271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1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r" defTabSz="914400" rtl="1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4100/subscription" TargetMode="External"/><Relationship Id="rId2" Type="http://schemas.openxmlformats.org/officeDocument/2006/relationships/hyperlink" Target="http://localhost:4100/getAllProduc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4200/" TargetMode="External"/><Relationship Id="rId2" Type="http://schemas.openxmlformats.org/officeDocument/2006/relationships/hyperlink" Target="http://localhost:4200/ho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ocalhost:4200/registration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24BEF19-B8F2-46F0-9E9B-DFB0825DBB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Gaming-store </a:t>
            </a:r>
            <a:endParaRPr lang="he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E9D5EDA0-6D1C-4D47-A877-E48BDDDE9E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מגישים : שלי רביבו – 315661884 </a:t>
            </a:r>
            <a:br>
              <a:rPr lang="en-US" dirty="0"/>
            </a:br>
            <a:r>
              <a:rPr lang="he-IL" dirty="0"/>
              <a:t>תומר רביבו – 204470892</a:t>
            </a:r>
          </a:p>
        </p:txBody>
      </p:sp>
    </p:spTree>
    <p:extLst>
      <p:ext uri="{BB962C8B-B14F-4D97-AF65-F5344CB8AC3E}">
        <p14:creationId xmlns:p14="http://schemas.microsoft.com/office/powerpoint/2010/main" val="1909332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5842B41-157C-4328-8006-DA2B068C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Registration – flex 	</a:t>
            </a:r>
            <a:endParaRPr lang="he-IL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54B42FE-8432-4C18-AF65-DD72BD359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/>
              <a:t>עמוד ההרשמה הוא גמיש - 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E4CCC3C-8DF1-4918-9FF4-474CDE230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560" y="1720353"/>
            <a:ext cx="4429760" cy="499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604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723D2BC-400E-4CDF-B3F5-856BAFE4C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Cart </a:t>
            </a:r>
            <a:endParaRPr lang="he-IL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7D46392-EC28-496A-9AA7-F8905F8B7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6943" y="1428750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he-IL" dirty="0"/>
              <a:t>בחלון ה</a:t>
            </a:r>
            <a:r>
              <a:rPr lang="en-US" dirty="0"/>
              <a:t>cart </a:t>
            </a:r>
            <a:r>
              <a:rPr lang="he-IL" dirty="0"/>
              <a:t>  ניתן לראות את עגלת הקניות של מה שנבחר בחלון הראשי . בנוסף ניתן לראות את ה</a:t>
            </a:r>
            <a:r>
              <a:rPr lang="en-US" dirty="0"/>
              <a:t>total price </a:t>
            </a:r>
            <a:r>
              <a:rPr lang="he-IL" dirty="0"/>
              <a:t> שמחשב את המחיר הסופי של סך כל המוצרים . בעגלה ניתן לראות את תמונת המוצר , את המחיר שלו ואת שמו . להלן התמונה מהאתר , ניתן לראות שיי כאן </a:t>
            </a:r>
            <a:r>
              <a:rPr lang="en-US" dirty="0"/>
              <a:t>routing </a:t>
            </a:r>
            <a:r>
              <a:rPr lang="he-IL" dirty="0"/>
              <a:t> לאתר : </a:t>
            </a:r>
            <a:r>
              <a:rPr lang="en-US" dirty="0"/>
              <a:t>http://localhost:4200/cart</a:t>
            </a:r>
            <a:br>
              <a:rPr lang="en-US" dirty="0"/>
            </a:br>
            <a:r>
              <a:rPr lang="he-IL" dirty="0"/>
              <a:t>הנתונים כמובן נלקחים מה</a:t>
            </a:r>
            <a:r>
              <a:rPr lang="en-US" dirty="0"/>
              <a:t>data base </a:t>
            </a:r>
            <a:r>
              <a:rPr lang="he-IL" dirty="0"/>
              <a:t> של </a:t>
            </a:r>
            <a:r>
              <a:rPr lang="en-US" dirty="0"/>
              <a:t>MongoDB </a:t>
            </a:r>
            <a:r>
              <a:rPr lang="he-IL" dirty="0"/>
              <a:t>  </a:t>
            </a:r>
          </a:p>
          <a:p>
            <a:pPr marL="0" indent="0">
              <a:buNone/>
            </a:pPr>
            <a:br>
              <a:rPr lang="en-US" dirty="0"/>
            </a:br>
            <a:endParaRPr lang="he-IL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2C2E9BE5-263B-4887-9CF2-7AF99A64B2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63"/>
          <a:stretch/>
        </p:blipFill>
        <p:spPr>
          <a:xfrm>
            <a:off x="5086471" y="2914650"/>
            <a:ext cx="7105529" cy="3718560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05948A46-5CEA-40A5-9427-82AEEF5FE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3" y="2500438"/>
            <a:ext cx="4082011" cy="250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09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D42F4D2-3CAF-48BB-864B-4F2B33D9E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Cart – </a:t>
            </a:r>
            <a:r>
              <a:rPr lang="en-US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flexabily</a:t>
            </a:r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he-IL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BB76D562-7F5B-425E-92A5-51BE8EDC3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0954" y="1274304"/>
            <a:ext cx="5226319" cy="5467631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C2F00151-8B1B-4F0D-A4AD-3D7168ABC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347" y="1274304"/>
            <a:ext cx="4210266" cy="563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31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241B5C7-3191-42A7-BDC2-A635F4FF4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צד שרת 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C8E705D-EADF-43A6-BBBE-2409AA02C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4800" y="1503680"/>
            <a:ext cx="9601200" cy="3581400"/>
          </a:xfrm>
        </p:spPr>
        <p:txBody>
          <a:bodyPr/>
          <a:lstStyle/>
          <a:p>
            <a:r>
              <a:rPr lang="he-IL" dirty="0"/>
              <a:t>צד השרת נעשה ב</a:t>
            </a:r>
            <a:r>
              <a:rPr lang="en-US" dirty="0"/>
              <a:t>node.js </a:t>
            </a:r>
            <a:r>
              <a:rPr lang="he-IL" dirty="0"/>
              <a:t> צד השרת יושב על פורט 4100 , </a:t>
            </a:r>
            <a:r>
              <a:rPr lang="en-US" dirty="0"/>
              <a:t>server.js </a:t>
            </a:r>
            <a:r>
              <a:rPr lang="he-IL" dirty="0"/>
              <a:t> מחבר את ה</a:t>
            </a:r>
            <a:r>
              <a:rPr lang="en-US" dirty="0" err="1"/>
              <a:t>mongoDb</a:t>
            </a:r>
            <a:r>
              <a:rPr lang="en-US" dirty="0"/>
              <a:t> </a:t>
            </a:r>
            <a:r>
              <a:rPr lang="he-IL" dirty="0"/>
              <a:t> למערכת , ואז יוכל לדלות מידע מה</a:t>
            </a:r>
            <a:r>
              <a:rPr lang="en-US" dirty="0"/>
              <a:t>data base </a:t>
            </a:r>
            <a:r>
              <a:rPr lang="he-IL" dirty="0"/>
              <a:t> . </a:t>
            </a:r>
            <a:br>
              <a:rPr lang="en-US" dirty="0"/>
            </a:br>
            <a:r>
              <a:rPr lang="he-IL" dirty="0"/>
              <a:t>צד השרת מכיל 2 כתובות , הראשונה – </a:t>
            </a:r>
            <a:r>
              <a:rPr lang="en-US" dirty="0">
                <a:hlinkClick r:id="rId2"/>
              </a:rPr>
              <a:t>http://localhost:4100/getAllProducts</a:t>
            </a:r>
            <a:r>
              <a:rPr lang="he-IL" dirty="0"/>
              <a:t> מכילה את כל הנתונים של המוצרים שנלקחים מה</a:t>
            </a:r>
            <a:r>
              <a:rPr lang="en-US" dirty="0"/>
              <a:t>data base </a:t>
            </a:r>
            <a:r>
              <a:rPr lang="he-IL" dirty="0"/>
              <a:t> </a:t>
            </a:r>
            <a:r>
              <a:rPr lang="he-IL" dirty="0" err="1"/>
              <a:t>והשניה</a:t>
            </a:r>
            <a:r>
              <a:rPr lang="he-IL" dirty="0"/>
              <a:t> היא </a:t>
            </a:r>
            <a:r>
              <a:rPr lang="en-US" dirty="0">
                <a:hlinkClick r:id="rId3"/>
              </a:rPr>
              <a:t>http://localhost:4100/subscription</a:t>
            </a:r>
            <a:r>
              <a:rPr lang="en-US" dirty="0"/>
              <a:t> </a:t>
            </a:r>
            <a:r>
              <a:rPr lang="he-IL" dirty="0"/>
              <a:t> המכילה את פרטי המיילים ב</a:t>
            </a:r>
            <a:r>
              <a:rPr lang="en-US" dirty="0"/>
              <a:t>data base </a:t>
            </a:r>
            <a:r>
              <a:rPr lang="he-IL" dirty="0"/>
              <a:t> . תמונה להמחשה: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28B028E4-4A8D-4DED-A086-3562C87B7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920" y="3183890"/>
            <a:ext cx="6380480" cy="358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102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2A5E166-4399-430C-A12F-2FDF3F41E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חיבור ל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mongoDB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e-IL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שלנו 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48B45EE2-29D0-4F46-ACE5-FF2DC4568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149" y="1574528"/>
            <a:ext cx="9754101" cy="52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00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750BF20-170E-48E1-89E0-4F9A5142A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r>
              <a:rPr lang="he-IL" dirty="0"/>
              <a:t>ניתן לראות כי עבדנו על פי מה שלימדת בכיתה , עבודה עם קובץ לכל </a:t>
            </a:r>
            <a:r>
              <a:rPr lang="he-IL" dirty="0" err="1"/>
              <a:t>קומפוננטה</a:t>
            </a:r>
            <a:r>
              <a:rPr lang="he-IL" dirty="0"/>
              <a:t>, עבודה עם מערכים ולא </a:t>
            </a:r>
            <a:r>
              <a:rPr lang="he-IL" dirty="0" err="1"/>
              <a:t>קומפוננטות</a:t>
            </a:r>
            <a:r>
              <a:rPr lang="he-IL" dirty="0"/>
              <a:t> של </a:t>
            </a:r>
            <a:r>
              <a:rPr lang="en-US" dirty="0"/>
              <a:t>html</a:t>
            </a:r>
            <a:r>
              <a:rPr lang="he-IL" dirty="0"/>
              <a:t> , עבודה עם </a:t>
            </a:r>
            <a:r>
              <a:rPr lang="en-US" dirty="0"/>
              <a:t>bootstrap </a:t>
            </a:r>
            <a:r>
              <a:rPr lang="he-IL" dirty="0"/>
              <a:t> .</a:t>
            </a:r>
            <a:br>
              <a:rPr lang="en-US" dirty="0"/>
            </a:br>
            <a:r>
              <a:rPr lang="he-IL" dirty="0"/>
              <a:t>תוכלי להיכנס לקוד שלנו ולהציץ . העבודה היא שלנו בלבד , השקענו המון על האתר , כמובן שיש עוד לאן לשאוף ואם היה עוד זמן היינו מוסיפים כמובן עוד פונקציונאליות .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BC2161FB-711D-4AD0-A6A5-BFBE9BB6E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6285" y="639704"/>
            <a:ext cx="2091689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251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FC23807-5CF2-4344-AFAC-609D4A0B7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9600" y="2209800"/>
            <a:ext cx="9601200" cy="1485900"/>
          </a:xfrm>
        </p:spPr>
        <p:txBody>
          <a:bodyPr>
            <a:noAutofit/>
          </a:bodyPr>
          <a:lstStyle/>
          <a:p>
            <a:r>
              <a:rPr lang="he-IL" sz="1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תודה רבה !</a:t>
            </a:r>
            <a:br>
              <a:rPr lang="he-IL" sz="1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he-IL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שלי ותומר רביבו  </a:t>
            </a:r>
            <a:endParaRPr lang="he-IL" sz="125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4885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56DC310-FBD4-4ACA-AC5B-6588319FC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he-IL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רקע על האפליקציה : 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EEDF9A0-810A-4355-A329-9913D38FA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sz="2400" dirty="0"/>
              <a:t>האפליקציה מממשת חנות אינטרנטית של מוצרי אלקטרוניקה ו</a:t>
            </a:r>
            <a:r>
              <a:rPr lang="en-US" sz="2400" dirty="0"/>
              <a:t>gaming </a:t>
            </a:r>
            <a:r>
              <a:rPr lang="he-IL" sz="2400" dirty="0"/>
              <a:t> . </a:t>
            </a:r>
          </a:p>
          <a:p>
            <a:r>
              <a:rPr lang="he-IL" sz="2400" dirty="0"/>
              <a:t>באפליקציה יש כמה מסכים : </a:t>
            </a:r>
            <a:br>
              <a:rPr lang="en-US" sz="2400" dirty="0"/>
            </a:br>
            <a:r>
              <a:rPr lang="he-IL" sz="2400" dirty="0"/>
              <a:t>1. מסך ראשי המכיל את כל מוצרי החנות ( מכיל גם כפתור המוביל למסך משני - &gt; מסך פרטי המוצר ) </a:t>
            </a:r>
            <a:br>
              <a:rPr lang="en-US" sz="2400" dirty="0"/>
            </a:br>
            <a:r>
              <a:rPr lang="he-IL" sz="2400" dirty="0"/>
              <a:t>2. מסך הרשמה. </a:t>
            </a:r>
            <a:br>
              <a:rPr lang="en-US" sz="2400" dirty="0"/>
            </a:br>
            <a:r>
              <a:rPr lang="he-IL" sz="2400" dirty="0"/>
              <a:t>3. מסך </a:t>
            </a:r>
            <a:r>
              <a:rPr lang="en-US" sz="2400" dirty="0"/>
              <a:t>cart </a:t>
            </a:r>
            <a:r>
              <a:rPr lang="he-IL" sz="2400" dirty="0"/>
              <a:t> , עגלה . </a:t>
            </a:r>
          </a:p>
          <a:p>
            <a:r>
              <a:rPr lang="he-IL" sz="2400" dirty="0"/>
              <a:t>בנוסף יש </a:t>
            </a:r>
            <a:r>
              <a:rPr lang="en-US" sz="2400" dirty="0"/>
              <a:t>nav bar </a:t>
            </a:r>
            <a:r>
              <a:rPr lang="he-IL" sz="2400" dirty="0"/>
              <a:t> של </a:t>
            </a:r>
            <a:r>
              <a:rPr lang="en-US" sz="2400" dirty="0"/>
              <a:t>bootstrap</a:t>
            </a:r>
            <a:r>
              <a:rPr lang="he-IL" sz="2400" dirty="0"/>
              <a:t> שעובד עם </a:t>
            </a:r>
            <a:r>
              <a:rPr lang="en-US" sz="2400" dirty="0"/>
              <a:t>routing </a:t>
            </a:r>
            <a:r>
              <a:rPr lang="he-IL" sz="2400" dirty="0"/>
              <a:t> לדפים אחרים . </a:t>
            </a:r>
          </a:p>
        </p:txBody>
      </p:sp>
    </p:spTree>
    <p:extLst>
      <p:ext uri="{BB962C8B-B14F-4D97-AF65-F5344CB8AC3E}">
        <p14:creationId xmlns:p14="http://schemas.microsoft.com/office/powerpoint/2010/main" val="1264984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A0ECFB-2EF8-4A06-926E-ECF291076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e-IL" sz="5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מסך ראשי - 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FCCAF02-C524-4244-80FA-5E829FAF8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4D49779F-9C0D-4BF8-9FDD-355AEFCF9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1428750"/>
            <a:ext cx="9601200" cy="503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274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A0ECFB-2EF8-4A06-926E-ECF291076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e-IL" sz="6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מסך ראשי - 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FCCAF02-C524-4244-80FA-5E829FAF8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B71C95BF-EC3B-4783-A13F-67F397667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569508"/>
            <a:ext cx="9398000" cy="442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78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3587B92-7B05-48F3-9454-E293FCD7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e-IL" sz="8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הסבר על המסך הראשי - 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5A03510-1AC3-42C4-89F9-056957190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e-IL" dirty="0"/>
              <a:t>המסך הראשי מורכב מכמה </a:t>
            </a:r>
            <a:r>
              <a:rPr lang="he-IL" dirty="0" err="1"/>
              <a:t>קומפוננטות</a:t>
            </a:r>
            <a:r>
              <a:rPr lang="he-IL" dirty="0"/>
              <a:t> – </a:t>
            </a:r>
            <a:br>
              <a:rPr lang="en-US" dirty="0"/>
            </a:br>
            <a:r>
              <a:rPr lang="he-IL" dirty="0"/>
              <a:t>1) </a:t>
            </a:r>
            <a:r>
              <a:rPr lang="en-US" dirty="0"/>
              <a:t>product card </a:t>
            </a:r>
            <a:r>
              <a:rPr lang="he-IL" dirty="0"/>
              <a:t> - כרטיסייה של המוצר , מכילה תמונה של המוצר , פירוט קצר על המוצר , מחיר , ו-2 כפתורים , אחד </a:t>
            </a:r>
            <a:r>
              <a:rPr lang="en-US" dirty="0"/>
              <a:t>Add to cart </a:t>
            </a:r>
            <a:r>
              <a:rPr lang="he-IL" dirty="0"/>
              <a:t>, השני </a:t>
            </a:r>
            <a:r>
              <a:rPr lang="en-US" dirty="0"/>
              <a:t>view details </a:t>
            </a:r>
            <a:r>
              <a:rPr lang="he-IL" dirty="0"/>
              <a:t> .  </a:t>
            </a:r>
            <a:br>
              <a:rPr lang="en-US" dirty="0"/>
            </a:br>
            <a:r>
              <a:rPr lang="he-IL" dirty="0"/>
              <a:t>2) </a:t>
            </a:r>
            <a:r>
              <a:rPr lang="en-US" dirty="0"/>
              <a:t>product </a:t>
            </a:r>
            <a:r>
              <a:rPr lang="he-IL" dirty="0"/>
              <a:t> - </a:t>
            </a:r>
            <a:r>
              <a:rPr lang="he-IL" dirty="0" err="1"/>
              <a:t>קומפוננטה</a:t>
            </a:r>
            <a:r>
              <a:rPr lang="he-IL" dirty="0"/>
              <a:t> זו מכילה את כל הפרטים על המוצר . הפרטים נלקחים מ</a:t>
            </a:r>
            <a:r>
              <a:rPr lang="en-US" dirty="0" err="1"/>
              <a:t>mongoDB</a:t>
            </a:r>
            <a:r>
              <a:rPr lang="en-US" dirty="0"/>
              <a:t> </a:t>
            </a:r>
            <a:r>
              <a:rPr lang="he-IL" dirty="0"/>
              <a:t> שיצרנו . מתוך </a:t>
            </a:r>
            <a:r>
              <a:rPr lang="en-US" dirty="0"/>
              <a:t>collection gaming-</a:t>
            </a:r>
            <a:r>
              <a:rPr lang="en-US" dirty="0" err="1"/>
              <a:t>store.pruducts</a:t>
            </a:r>
            <a:r>
              <a:rPr lang="en-US" dirty="0"/>
              <a:t> </a:t>
            </a:r>
            <a:r>
              <a:rPr lang="he-IL" dirty="0"/>
              <a:t> . בכל הוספה של מוצר חדש לרשימת המוצרים הקיימים ב</a:t>
            </a:r>
            <a:r>
              <a:rPr lang="en-US" dirty="0"/>
              <a:t>data base </a:t>
            </a:r>
            <a:r>
              <a:rPr lang="he-IL" dirty="0"/>
              <a:t> יתווסף לרשימת המוצרים כרטיסייה חדשה עם כל הפרטים שהוספנו ב</a:t>
            </a:r>
            <a:r>
              <a:rPr lang="en-US" dirty="0"/>
              <a:t>data base </a:t>
            </a:r>
            <a:r>
              <a:rPr lang="he-IL" dirty="0"/>
              <a:t> . </a:t>
            </a:r>
            <a:br>
              <a:rPr lang="en-US" dirty="0"/>
            </a:br>
            <a:endParaRPr lang="he-IL" dirty="0"/>
          </a:p>
          <a:p>
            <a:r>
              <a:rPr lang="he-IL" dirty="0"/>
              <a:t>בעת לחיצה על כפתור </a:t>
            </a:r>
            <a:r>
              <a:rPr lang="en-US" dirty="0"/>
              <a:t>add to cart </a:t>
            </a:r>
            <a:r>
              <a:rPr lang="he-IL" dirty="0"/>
              <a:t> , מתווסף ל</a:t>
            </a:r>
            <a:r>
              <a:rPr lang="en-US" dirty="0"/>
              <a:t>counter </a:t>
            </a:r>
            <a:r>
              <a:rPr lang="he-IL" dirty="0"/>
              <a:t> ליד ה</a:t>
            </a:r>
            <a:r>
              <a:rPr lang="en-US" dirty="0"/>
              <a:t>cart </a:t>
            </a:r>
            <a:r>
              <a:rPr lang="he-IL" dirty="0"/>
              <a:t> (על ה</a:t>
            </a:r>
            <a:r>
              <a:rPr lang="en-US" dirty="0"/>
              <a:t>nav bar </a:t>
            </a:r>
            <a:r>
              <a:rPr lang="he-IL" dirty="0"/>
              <a:t> ) +1. </a:t>
            </a:r>
            <a:br>
              <a:rPr lang="en-US" dirty="0"/>
            </a:br>
            <a:endParaRPr lang="he-IL" dirty="0"/>
          </a:p>
          <a:p>
            <a:endParaRPr lang="he-IL" dirty="0"/>
          </a:p>
          <a:p>
            <a:r>
              <a:rPr lang="he-IL" dirty="0"/>
              <a:t>בעת לחיצה על </a:t>
            </a:r>
            <a:r>
              <a:rPr lang="en-US" dirty="0"/>
              <a:t>view details </a:t>
            </a:r>
            <a:r>
              <a:rPr lang="he-IL" dirty="0"/>
              <a:t> אנחנו עוברים לחלון נפרד המכיל את פרטי המוצר (תמונה מלאה , מחיר , כותרת המוצר והסבר עליו )  נדבר על החלון בהמשך . </a:t>
            </a:r>
          </a:p>
          <a:p>
            <a:r>
              <a:rPr lang="he-IL" dirty="0"/>
              <a:t>כתובת המסך הראשי </a:t>
            </a:r>
            <a:r>
              <a:rPr lang="he-IL" dirty="0" err="1"/>
              <a:t>תיהיה</a:t>
            </a:r>
            <a:r>
              <a:rPr lang="he-IL" dirty="0"/>
              <a:t>  : </a:t>
            </a:r>
            <a:r>
              <a:rPr lang="en-US" dirty="0">
                <a:hlinkClick r:id="rId2"/>
              </a:rPr>
              <a:t>http://localhost:4200/home</a:t>
            </a:r>
            <a:r>
              <a:rPr lang="he-IL" dirty="0"/>
              <a:t> , בנוסף גם בעת לחיצה על "שם החנות" </a:t>
            </a:r>
            <a:r>
              <a:rPr lang="en-US" dirty="0"/>
              <a:t>gaming store </a:t>
            </a:r>
            <a:r>
              <a:rPr lang="he-IL" dirty="0"/>
              <a:t> נגיע לדף ה</a:t>
            </a:r>
            <a:r>
              <a:rPr lang="en-US" dirty="0"/>
              <a:t>home </a:t>
            </a:r>
            <a:r>
              <a:rPr lang="he-IL" dirty="0"/>
              <a:t> בכתובת : </a:t>
            </a:r>
            <a:r>
              <a:rPr lang="en-US" dirty="0">
                <a:hlinkClick r:id="rId3"/>
              </a:rPr>
              <a:t>http://localhost:4200/</a:t>
            </a:r>
            <a:r>
              <a:rPr lang="he-IL" dirty="0"/>
              <a:t> 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8D31A8AD-45A2-4578-B8CD-C57AF0E23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920" y="3799840"/>
            <a:ext cx="2683663" cy="84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68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25A3890-3AAF-435D-B444-6DA7D3B88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e-IL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מסך ראשי 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9CE6915-8E2A-4FD2-B71C-D6563FE67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4987" y="1285065"/>
            <a:ext cx="9601200" cy="3581400"/>
          </a:xfrm>
        </p:spPr>
        <p:txBody>
          <a:bodyPr/>
          <a:lstStyle/>
          <a:p>
            <a:r>
              <a:rPr lang="he-IL" dirty="0"/>
              <a:t>המסך הראשי </a:t>
            </a:r>
            <a:r>
              <a:rPr lang="en-US" dirty="0" err="1"/>
              <a:t>flexabily</a:t>
            </a:r>
            <a:r>
              <a:rPr lang="en-US" dirty="0"/>
              <a:t> </a:t>
            </a:r>
            <a:r>
              <a:rPr lang="he-IL" dirty="0"/>
              <a:t> , ניתן להגדיל ולהקטין ולא לאבד אף פרט </a:t>
            </a:r>
            <a:r>
              <a:rPr lang="he-IL" dirty="0" err="1"/>
              <a:t>מהקומפוננטות</a:t>
            </a:r>
            <a:r>
              <a:rPr lang="he-IL" dirty="0"/>
              <a:t> במסך . ניתן לראות בתמונה שהאתר מתאים את עצמו לכל סוג של מכשיר כמו </a:t>
            </a:r>
            <a:r>
              <a:rPr lang="he-IL" dirty="0" err="1"/>
              <a:t>אייפד</a:t>
            </a:r>
            <a:r>
              <a:rPr lang="he-IL" dirty="0"/>
              <a:t> גלקסי מחשב </a:t>
            </a:r>
            <a:r>
              <a:rPr lang="he-IL" dirty="0" err="1"/>
              <a:t>וכו</a:t>
            </a:r>
            <a:r>
              <a:rPr lang="he-IL" dirty="0"/>
              <a:t>. 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r>
              <a:rPr lang="he-IL" dirty="0"/>
              <a:t> 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D0EC0AA0-FDE2-416C-AC80-5D08A28CE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1862036"/>
            <a:ext cx="4508587" cy="5166866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E9CB0C9D-886F-4DFB-8707-96804EA06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987" y="1862036"/>
            <a:ext cx="4872066" cy="509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469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1956D3-D09A-4AA9-94E9-24A053C79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e-IL" sz="5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מסך ראשי – </a:t>
            </a:r>
            <a:r>
              <a:rPr lang="en-US" sz="5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base </a:t>
            </a:r>
            <a:r>
              <a:rPr lang="he-IL" sz="5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192B07-52E4-4F0C-A416-318371011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6800" y="1749366"/>
            <a:ext cx="9601200" cy="3581400"/>
          </a:xfrm>
        </p:spPr>
        <p:txBody>
          <a:bodyPr/>
          <a:lstStyle/>
          <a:p>
            <a:r>
              <a:rPr lang="he-IL" dirty="0"/>
              <a:t>ישנו </a:t>
            </a:r>
            <a:r>
              <a:rPr lang="en-US" dirty="0"/>
              <a:t>server </a:t>
            </a:r>
            <a:r>
              <a:rPr lang="he-IL" dirty="0"/>
              <a:t> המחבר את ה</a:t>
            </a:r>
            <a:r>
              <a:rPr lang="en-US" dirty="0" err="1"/>
              <a:t>mongoDB</a:t>
            </a:r>
            <a:r>
              <a:rPr lang="en-US" dirty="0"/>
              <a:t> </a:t>
            </a:r>
            <a:r>
              <a:rPr lang="he-IL" dirty="0"/>
              <a:t> ל</a:t>
            </a:r>
            <a:r>
              <a:rPr lang="en-US" dirty="0"/>
              <a:t>client </a:t>
            </a:r>
            <a:r>
              <a:rPr lang="he-IL" dirty="0"/>
              <a:t> . הנתונים נלקחים </a:t>
            </a:r>
            <a:r>
              <a:rPr lang="he-IL" dirty="0" err="1"/>
              <a:t>מהדאטה</a:t>
            </a:r>
            <a:r>
              <a:rPr lang="he-IL" dirty="0"/>
              <a:t> </a:t>
            </a:r>
            <a:r>
              <a:rPr lang="he-IL" dirty="0" err="1"/>
              <a:t>בייס</a:t>
            </a:r>
            <a:r>
              <a:rPr lang="he-IL" dirty="0"/>
              <a:t> ונשמרים ב</a:t>
            </a:r>
            <a:r>
              <a:rPr lang="en-US" dirty="0" err="1"/>
              <a:t>listOfProducts</a:t>
            </a:r>
            <a:r>
              <a:rPr lang="en-US" dirty="0"/>
              <a:t> </a:t>
            </a:r>
            <a:r>
              <a:rPr lang="he-IL" dirty="0"/>
              <a:t> שהגדרנו בלקוח . הכרטיסיות נבנות באמצעות </a:t>
            </a:r>
            <a:br>
              <a:rPr lang="en-US" dirty="0"/>
            </a:br>
            <a:r>
              <a:rPr lang="en-US" dirty="0" err="1"/>
              <a:t>ngfor</a:t>
            </a:r>
            <a:r>
              <a:rPr lang="en-US" dirty="0"/>
              <a:t> </a:t>
            </a:r>
            <a:r>
              <a:rPr lang="he-IL" dirty="0"/>
              <a:t> על ה</a:t>
            </a:r>
            <a:r>
              <a:rPr lang="en-US" dirty="0"/>
              <a:t>List </a:t>
            </a:r>
            <a:r>
              <a:rPr lang="he-IL" dirty="0"/>
              <a:t> של המוצרים על פי מה שכתוב ב</a:t>
            </a:r>
            <a:r>
              <a:rPr lang="en-US" dirty="0"/>
              <a:t>data base </a:t>
            </a:r>
            <a:r>
              <a:rPr lang="he-IL" dirty="0"/>
              <a:t> . </a:t>
            </a:r>
            <a:br>
              <a:rPr lang="en-US" dirty="0"/>
            </a:br>
            <a:r>
              <a:rPr lang="he-IL" dirty="0"/>
              <a:t>להלן תמונת מסך מה</a:t>
            </a:r>
            <a:r>
              <a:rPr lang="en-US" dirty="0" err="1"/>
              <a:t>mongoDB</a:t>
            </a:r>
            <a:r>
              <a:rPr lang="en-US" dirty="0"/>
              <a:t> </a:t>
            </a:r>
            <a:r>
              <a:rPr lang="he-IL" dirty="0"/>
              <a:t> -&gt; </a:t>
            </a:r>
            <a:br>
              <a:rPr lang="en-US" dirty="0"/>
            </a:br>
            <a:br>
              <a:rPr lang="en-US" dirty="0"/>
            </a:br>
            <a:r>
              <a:rPr lang="he-IL" dirty="0"/>
              <a:t> 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76FC50CF-262D-4AD6-BBB9-8A8F38847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767" y="2171700"/>
            <a:ext cx="4788146" cy="2292468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B7622327-F767-41EF-A62C-3943B9EE2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912" y="3020900"/>
            <a:ext cx="6252087" cy="585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467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723D2BC-400E-4CDF-B3F5-856BAFE4C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View details </a:t>
            </a:r>
            <a:endParaRPr lang="he-IL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7D46392-EC28-496A-9AA7-F8905F8B7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6943" y="1428750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he-IL" dirty="0"/>
              <a:t>בחלון ה</a:t>
            </a:r>
            <a:r>
              <a:rPr lang="en-US" dirty="0"/>
              <a:t>home </a:t>
            </a:r>
            <a:r>
              <a:rPr lang="he-IL" dirty="0"/>
              <a:t> , בלחיצה על </a:t>
            </a:r>
            <a:r>
              <a:rPr lang="en-US" dirty="0"/>
              <a:t>view details </a:t>
            </a:r>
            <a:r>
              <a:rPr lang="he-IL" dirty="0"/>
              <a:t>(כפתור הנמצא באחד הכרטיסיות של מוצר) ישנה הפנייה לחלון חדש שניפתח , החלון מכיל את פרטי המוצר. החלון תומך </a:t>
            </a:r>
            <a:r>
              <a:rPr lang="he-IL" dirty="0" err="1"/>
              <a:t>בפלקסביליות</a:t>
            </a:r>
            <a:r>
              <a:rPr lang="he-IL" dirty="0"/>
              <a:t> ומצוין בקוד </a:t>
            </a:r>
            <a:r>
              <a:rPr lang="he-IL" dirty="0" err="1"/>
              <a:t>בקומפוננטה</a:t>
            </a:r>
            <a:r>
              <a:rPr lang="he-IL" dirty="0"/>
              <a:t> </a:t>
            </a:r>
            <a:r>
              <a:rPr lang="en-US" dirty="0"/>
              <a:t>product-details </a:t>
            </a:r>
            <a:r>
              <a:rPr lang="he-IL" dirty="0"/>
              <a:t> . </a:t>
            </a:r>
          </a:p>
          <a:p>
            <a:pPr marL="0" indent="0">
              <a:buNone/>
            </a:pPr>
            <a:r>
              <a:rPr lang="he-IL" dirty="0"/>
              <a:t>להלן תמונה מהאתר : </a:t>
            </a:r>
          </a:p>
          <a:p>
            <a:pPr marL="0" indent="0">
              <a:buNone/>
            </a:pPr>
            <a:r>
              <a:rPr lang="he-IL" dirty="0"/>
              <a:t>ניתן לראות שמתאים את עצמו גם </a:t>
            </a:r>
            <a:r>
              <a:rPr lang="he-IL" dirty="0" err="1"/>
              <a:t>לאייפון</a:t>
            </a:r>
            <a:r>
              <a:rPr lang="he-IL" dirty="0"/>
              <a:t> , וגם למחשב. </a:t>
            </a:r>
            <a:br>
              <a:rPr lang="en-US" dirty="0"/>
            </a:br>
            <a:endParaRPr lang="he-IL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CEA3D1AE-1E5A-439C-B26C-48D086D317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371"/>
          <a:stretch/>
        </p:blipFill>
        <p:spPr>
          <a:xfrm>
            <a:off x="788689" y="3971375"/>
            <a:ext cx="5307311" cy="279518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DF638559-17CF-44A5-9FB1-CB09215A4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887" y="3288708"/>
            <a:ext cx="2883313" cy="347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69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BAEC448-47ED-4C0B-92E4-CB37EA7AE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עמוד ה- 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registration</a:t>
            </a:r>
            <a:r>
              <a:rPr lang="he-IL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A328129F-21AC-4B49-91B5-5E74D6718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2659" y="2278144"/>
            <a:ext cx="7679341" cy="2146536"/>
          </a:xfrm>
          <a:prstGeom prst="rect">
            <a:avLst/>
          </a:prstGeom>
        </p:spPr>
      </p:pic>
      <p:cxnSp>
        <p:nvCxnSpPr>
          <p:cNvPr id="9" name="מחבר: מרפקי 8">
            <a:extLst>
              <a:ext uri="{FF2B5EF4-FFF2-40B4-BE49-F238E27FC236}">
                <a16:creationId xmlns:a16="http://schemas.microsoft.com/office/drawing/2014/main" id="{8FC00810-57BC-4553-B109-F8CB094FAA52}"/>
              </a:ext>
            </a:extLst>
          </p:cNvPr>
          <p:cNvCxnSpPr/>
          <p:nvPr/>
        </p:nvCxnSpPr>
        <p:spPr>
          <a:xfrm rot="5400000">
            <a:off x="3283299" y="3322202"/>
            <a:ext cx="1066800" cy="924560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312A22AE-7647-4CFF-AED2-F14EE4B80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67" y="4435248"/>
            <a:ext cx="5153114" cy="2368121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2C83E9DD-5AE7-4729-857D-09B2C05CD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33" y="1624525"/>
            <a:ext cx="3861052" cy="1567874"/>
          </a:xfrm>
          <a:prstGeom prst="rect">
            <a:avLst/>
          </a:prstGeom>
        </p:spPr>
      </p:pic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9CD8ACB-367C-4D33-9968-E4FA72C68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00" y="1269814"/>
            <a:ext cx="9398000" cy="4159436"/>
          </a:xfrm>
        </p:spPr>
        <p:txBody>
          <a:bodyPr>
            <a:normAutofit fontScale="85000" lnSpcReduction="20000"/>
          </a:bodyPr>
          <a:lstStyle/>
          <a:p>
            <a:r>
              <a:rPr lang="he-IL" dirty="0"/>
              <a:t>בעמוד זה , המשתמש מכניס את המייל שלו. המייל ישמר ב</a:t>
            </a:r>
            <a:r>
              <a:rPr lang="en-US" dirty="0"/>
              <a:t>collection gaming-</a:t>
            </a:r>
            <a:r>
              <a:rPr lang="en-US" dirty="0" err="1"/>
              <a:t>store.subscriptions</a:t>
            </a:r>
            <a:r>
              <a:rPr lang="he-IL" dirty="0"/>
              <a:t> עם שם המשתמש ומייל שלו . הנתונים נלקחים מהשרת  :  </a:t>
            </a:r>
            <a:br>
              <a:rPr lang="en-US" dirty="0"/>
            </a:br>
            <a:r>
              <a:rPr lang="he-IL" dirty="0"/>
              <a:t>להלן תמונה של העמוד והנתונים הנשמרים ב</a:t>
            </a:r>
            <a:r>
              <a:rPr lang="en-US" dirty="0"/>
              <a:t>data base </a:t>
            </a:r>
            <a:r>
              <a:rPr lang="he-IL" dirty="0"/>
              <a:t> : </a:t>
            </a:r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pPr marL="0" indent="0">
              <a:buNone/>
            </a:pPr>
            <a:endParaRPr lang="he-IL" dirty="0"/>
          </a:p>
          <a:p>
            <a:pPr marL="0" indent="0">
              <a:buNone/>
            </a:pPr>
            <a:r>
              <a:rPr lang="he-IL" dirty="0"/>
              <a:t> </a:t>
            </a:r>
          </a:p>
          <a:p>
            <a:pPr marL="0" indent="0">
              <a:buNone/>
            </a:pPr>
            <a:endParaRPr lang="he-IL" dirty="0"/>
          </a:p>
          <a:p>
            <a:pPr marL="0" indent="0">
              <a:buNone/>
            </a:pPr>
            <a:r>
              <a:rPr lang="he-IL" dirty="0"/>
              <a:t>העמוד יהיה בכתובת : </a:t>
            </a:r>
            <a:r>
              <a:rPr lang="en-US" dirty="0">
                <a:hlinkClick r:id="rId5"/>
              </a:rPr>
              <a:t>http://localhost:4200/registration</a:t>
            </a:r>
            <a:r>
              <a:rPr lang="he-IL" dirty="0"/>
              <a:t> כלומר יש כאן </a:t>
            </a:r>
            <a:r>
              <a:rPr lang="en-US" dirty="0"/>
              <a:t>routing </a:t>
            </a:r>
            <a:r>
              <a:rPr lang="he-IL" dirty="0"/>
              <a:t> לעמוד הרשמה . </a:t>
            </a: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830487181"/>
      </p:ext>
    </p:extLst>
  </p:cSld>
  <p:clrMapOvr>
    <a:masterClrMapping/>
  </p:clrMapOvr>
</p:sld>
</file>

<file path=ppt/theme/theme1.xml><?xml version="1.0" encoding="utf-8"?>
<a:theme xmlns:a="http://schemas.openxmlformats.org/drawingml/2006/main" name="חיתוך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TM10001105[[fn=חיתוך]]</Template>
  <TotalTime>75</TotalTime>
  <Words>706</Words>
  <Application>Microsoft Office PowerPoint</Application>
  <PresentationFormat>מסך רחב</PresentationFormat>
  <Paragraphs>45</Paragraphs>
  <Slides>16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1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18" baseType="lpstr">
      <vt:lpstr>Franklin Gothic Book</vt:lpstr>
      <vt:lpstr>חיתוך</vt:lpstr>
      <vt:lpstr>Gaming-store </vt:lpstr>
      <vt:lpstr>רקע על האפליקציה : </vt:lpstr>
      <vt:lpstr>מסך ראשי - </vt:lpstr>
      <vt:lpstr>מסך ראשי - </vt:lpstr>
      <vt:lpstr>הסבר על המסך הראשי - </vt:lpstr>
      <vt:lpstr>מסך ראשי </vt:lpstr>
      <vt:lpstr>מסך ראשי – data base  </vt:lpstr>
      <vt:lpstr>View details </vt:lpstr>
      <vt:lpstr>עמוד ה-  registration </vt:lpstr>
      <vt:lpstr>Registration – flex  </vt:lpstr>
      <vt:lpstr>Cart </vt:lpstr>
      <vt:lpstr>Cart – flexabily </vt:lpstr>
      <vt:lpstr>צד שרת </vt:lpstr>
      <vt:lpstr>חיבור לmongoDB  שלנו </vt:lpstr>
      <vt:lpstr>מצגת של PowerPoint‏</vt:lpstr>
      <vt:lpstr>תודה רבה ! שלי ותומר רביבו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Gaming-store </dc:title>
  <dc:creator>רביבו תומר</dc:creator>
  <cp:lastModifiedBy>רביבו תומר</cp:lastModifiedBy>
  <cp:revision>6</cp:revision>
  <dcterms:created xsi:type="dcterms:W3CDTF">2022-01-29T21:30:31Z</dcterms:created>
  <dcterms:modified xsi:type="dcterms:W3CDTF">2022-01-29T22:46:04Z</dcterms:modified>
</cp:coreProperties>
</file>

<file path=docProps/thumbnail.jpeg>
</file>